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61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49B8-AEF7-49BD-A246-CFB03F61AE06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AD2C6-FCEC-4B75-948D-1B49870A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https://pixabay.com/videos/discussion-desk-people-office-team-8252/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https://pixabay.com/videos/keyboard-hands-writing-computer-1046/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https://pixabay.com/videos/macro-clock-glitter-mechanism-time-34855/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6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https://pixabay.com/videos/busy-office-people-indoors-4723/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8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https://pixabay.com/videos/counseling-therapy-mental-health-147244/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4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https://pixabay.com/videos/boss-employee-talking-angry-202135/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https://pixabay.com/videos/talk-discussion-meeting-team-group-1112/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6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</a:t>
            </a:r>
            <a:r>
              <a:rPr lang="en-US" b="0" i="0">
                <a:solidFill>
                  <a:srgbClr val="F2DDCC"/>
                </a:solidFill>
                <a:effectLst/>
                <a:latin typeface="Ginto"/>
              </a:rPr>
              <a:t>contract-agreement-firm-business-198890/</a:t>
            </a:r>
            <a:endParaRPr lang="en-US" b="0" i="0" dirty="0">
              <a:solidFill>
                <a:srgbClr val="F2DDCC"/>
              </a:solidFill>
              <a:effectLst/>
              <a:latin typeface="Gin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https://pixabay.com/videos/atmospheric-sky-clouds-cloudscape-190332/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8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45ECCA-43A2-4BAD-9758-7D56501BE82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65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252-207598592">
            <a:hlinkClick r:id="" action="ppaction://media"/>
            <a:extLst>
              <a:ext uri="{FF2B5EF4-FFF2-40B4-BE49-F238E27FC236}">
                <a16:creationId xmlns:a16="http://schemas.microsoft.com/office/drawing/2014/main" id="{04494E3B-A314-54EE-CA45-53184EF06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DC9C0-015F-7397-7874-5B9A9E4C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88" y="2644588"/>
            <a:ext cx="3316941" cy="1235029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chemeClr val="tx1"/>
                </a:solidFill>
              </a:rPr>
              <a:t>職場故事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8F84F6F0-E125-855F-C6CC-D690063FDA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DC9C0-015F-7397-7874-5B9A9E4C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458" y="2924595"/>
            <a:ext cx="2220981" cy="100881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目標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4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8F566C9B-E4AF-0E33-D6B8-B84B69A4F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2.</a:t>
            </a:r>
            <a:r>
              <a:rPr lang="zh-TW" altLang="en-US" dirty="0"/>
              <a:t> 阻礙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54280B68-9C2C-785B-0415-05AA1FD9D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3.</a:t>
            </a:r>
            <a:r>
              <a:rPr lang="zh-TW" altLang="en-US" dirty="0"/>
              <a:t>努力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E6E92B83-E069-5D9F-516D-F5471BC57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4.</a:t>
            </a:r>
            <a:r>
              <a:rPr lang="zh-TW" altLang="en-US" dirty="0"/>
              <a:t>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70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2DC9D7AB-B5EF-63C4-755D-2AEEE3DC4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5.</a:t>
            </a:r>
            <a:r>
              <a:rPr lang="zh-TW" altLang="en-US" dirty="0"/>
              <a:t>意外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48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81220B9F-1BE4-8E9A-BD42-9D415006C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6.</a:t>
            </a:r>
            <a:r>
              <a:rPr lang="zh-TW" altLang="en-US" dirty="0"/>
              <a:t>轉彎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3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9A69592F-2627-BA1E-F00A-66C0F5630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7.</a:t>
            </a:r>
            <a:r>
              <a:rPr lang="zh-TW" altLang="en-US" dirty="0"/>
              <a:t>結局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84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8649CF45-7D31-3906-435A-CF9E1232D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8C720-33F7-BE51-C6DE-B68C23429077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謝謝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33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1180</TotalTime>
  <Words>124</Words>
  <Application>Microsoft Office PowerPoint</Application>
  <PresentationFormat>Widescreen</PresentationFormat>
  <Paragraphs>27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Ginto</vt:lpstr>
      <vt:lpstr>Calibri</vt:lpstr>
      <vt:lpstr>Calisto MT</vt:lpstr>
      <vt:lpstr>Wingdings 2</vt:lpstr>
      <vt:lpstr>Slate</vt:lpstr>
      <vt:lpstr>職場故事</vt:lpstr>
      <vt:lpstr>1. 目標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Rivan W</dc:creator>
  <cp:lastModifiedBy>Rivan W</cp:lastModifiedBy>
  <cp:revision>16</cp:revision>
  <dcterms:created xsi:type="dcterms:W3CDTF">2024-10-19T10:18:52Z</dcterms:created>
  <dcterms:modified xsi:type="dcterms:W3CDTF">2024-10-24T15:10:02Z</dcterms:modified>
</cp:coreProperties>
</file>